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LID4096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3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31AC8-E9DE-E139-8831-9FE4077BAE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E31062-8CDA-5408-840B-3BB5218102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BE8E4B-D332-929F-4C56-CBABFC094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8C0D-422F-4024-A8CB-FC569DACC08F}" type="datetimeFigureOut">
              <a:rPr lang="LID4096" smtClean="0"/>
              <a:t>06/05/2023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95E749-684A-EA04-6DBC-1DA1C675C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F57775-949F-4CD8-E29B-CB38EC318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48076-87CF-4918-A7D8-FF9A64E86B8A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635892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AD845-F597-75D0-2C60-4C61264F4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213990-729E-E519-9A23-FB24D310B6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618795-6216-06B1-FFD4-34FFD39933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8C0D-422F-4024-A8CB-FC569DACC08F}" type="datetimeFigureOut">
              <a:rPr lang="LID4096" smtClean="0"/>
              <a:t>06/05/2023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2EAB0A-8F1C-B6F7-81CC-3B2B3622E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D4C55D-235B-5156-511E-026BEE7BE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48076-87CF-4918-A7D8-FF9A64E86B8A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4029086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E9D96-35BB-50D4-BE56-9CB508A16E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9AD473-0834-588E-33AC-C7F78564DA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984E88-74FE-2736-1D98-9015905E0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8C0D-422F-4024-A8CB-FC569DACC08F}" type="datetimeFigureOut">
              <a:rPr lang="LID4096" smtClean="0"/>
              <a:t>06/05/2023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6BC6BC-6661-2D17-A8FD-BCFC15F54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200C4F-2558-25A1-93D4-AF02F9067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48076-87CF-4918-A7D8-FF9A64E86B8A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702217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45F90B-00E1-8731-2470-F39690879B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57504C-43F1-4618-A2C6-0B784B40A1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BF7C33-A1F5-DD27-00AA-055DA4A293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169BBF-7D59-B7CF-6660-AC712EE5C9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8C0D-422F-4024-A8CB-FC569DACC08F}" type="datetimeFigureOut">
              <a:rPr lang="LID4096" smtClean="0"/>
              <a:t>06/05/2023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7CA055-AFC9-372E-03BB-712E79386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F9BE9B-BF09-8A6A-0E2E-60638F236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48076-87CF-4918-A7D8-FF9A64E86B8A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893436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77FFB-DFB3-97CE-8E38-3430E76326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19D51C-06F2-EC22-74F3-A3710635F7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FC575A-11EB-D9BD-ACD3-DD338E65DA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E34D5C6-0D53-3C2F-2D25-ACE6952920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3D4F746-016B-F6AD-4459-5B3F387D3C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B2A9A57-BE0F-B8B2-2D51-2CB81F292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8C0D-422F-4024-A8CB-FC569DACC08F}" type="datetimeFigureOut">
              <a:rPr lang="LID4096" smtClean="0"/>
              <a:t>06/05/2023</a:t>
            </a:fld>
            <a:endParaRPr lang="LID4096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507117-5D0E-1590-34DE-2E4E55FB2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81C2BD4-845F-DCCF-58B1-5FA721073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48076-87CF-4918-A7D8-FF9A64E86B8A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4257283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55ADF-9C72-FFEE-E8D8-913C9FDA2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492EC3-61AC-C101-84A5-153471702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8C0D-422F-4024-A8CB-FC569DACC08F}" type="datetimeFigureOut">
              <a:rPr lang="LID4096" smtClean="0"/>
              <a:t>06/05/2023</a:t>
            </a:fld>
            <a:endParaRPr lang="LID4096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446DE1-6A62-015A-9F7A-C3A1DEE79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0E2E85-9B55-1F68-D7A8-C43D69650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48076-87CF-4918-A7D8-FF9A64E86B8A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647098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52A8AC4-EDBE-2A27-85ED-8BAEC3C162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8C0D-422F-4024-A8CB-FC569DACC08F}" type="datetimeFigureOut">
              <a:rPr lang="LID4096" smtClean="0"/>
              <a:t>06/05/2023</a:t>
            </a:fld>
            <a:endParaRPr lang="LID4096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E56C63-77DF-94D1-306E-547C68B00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0FBE72-1C6A-E95F-D777-5F6BD2B6A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48076-87CF-4918-A7D8-FF9A64E86B8A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754678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B0367-137D-D152-9D47-2DB84C2B4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3BBCFA-4926-DCDF-C799-0FA5CCDAFC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22B616-9261-95AE-9806-9393011B91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3FC283-6DDC-0A6A-C3E9-2A85A6F3DF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8C0D-422F-4024-A8CB-FC569DACC08F}" type="datetimeFigureOut">
              <a:rPr lang="LID4096" smtClean="0"/>
              <a:t>06/05/2023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3CCF39-EB93-7FBB-34F8-7D8586099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1B1ECC-6F7D-28F4-1D68-95569DE22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48076-87CF-4918-A7D8-FF9A64E86B8A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612705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986A93-5D57-3D94-5086-4223F71A0E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77A1B9-A097-CDBA-3D17-677EB74266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ID4096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4A4894-0885-5C08-A892-DACA3F6719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7CE718-6674-90F0-BF8A-A2D5106B21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8C0D-422F-4024-A8CB-FC569DACC08F}" type="datetimeFigureOut">
              <a:rPr lang="LID4096" smtClean="0"/>
              <a:t>06/05/2023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41C754-265D-DB9F-A4B9-FCF39935D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DE6EBC-324E-8491-A806-8F7A901CA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48076-87CF-4918-A7D8-FF9A64E86B8A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386724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D8E3D-4D61-B6D1-28A2-CDEC48D57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54960D-E134-A17D-AAB4-A2CC14AE8B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6914B3-3C92-87B9-377A-E7C09C1C9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8C0D-422F-4024-A8CB-FC569DACC08F}" type="datetimeFigureOut">
              <a:rPr lang="LID4096" smtClean="0"/>
              <a:t>06/05/2023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63CF19-A7E3-DCB9-5C0C-CB306DBEC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F87C3B-74C1-A76D-B4D9-ECFA853F0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48076-87CF-4918-A7D8-FF9A64E86B8A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40765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4DD2B3-119E-9BE4-ECD6-BCFC39C195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338F19-06A3-89CB-136E-CB73BF2CF7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FD27FA-5CD0-D1C2-3908-E0D3D6A6B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8C0D-422F-4024-A8CB-FC569DACC08F}" type="datetimeFigureOut">
              <a:rPr lang="LID4096" smtClean="0"/>
              <a:t>06/05/2023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8D04FC-39C8-D385-A99D-81ECDF531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E813B9-D3FF-DBAB-AE51-821249B34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48076-87CF-4918-A7D8-FF9A64E86B8A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546924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A8BE4F-9386-6C66-368B-AC493F7D63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B3134F-31C5-6215-9CFC-3C2088BA86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DF0BA8-218A-1A31-2344-7A739D325A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428C0D-422F-4024-A8CB-FC569DACC08F}" type="datetimeFigureOut">
              <a:rPr lang="LID4096" smtClean="0"/>
              <a:t>06/05/2023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DC3CF6-CAD8-8EC3-997B-AFA30A7CB4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73E86E-35BD-7CAF-730F-B933CACB22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48076-87CF-4918-A7D8-FF9A64E86B8A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151270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ID4096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37E2D75-CFAA-8066-F10B-13DCFD3110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880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AEF146-0846-E0F6-C0B8-740190FDCA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179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0EA57E-42BD-B24E-C3E0-85148F1F0E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900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3239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5A9B97-316A-9C2E-3AD7-BBB9D081AA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2441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6FEBACE-D4B9-1F97-831D-DFC70C6FF5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93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7970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EB1572-916D-D9B8-C348-C6E07F4723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81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3272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213096-4F71-ECD0-6B69-958B51753D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33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0288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CFF2F8-2D6F-052B-1A23-6CC565BF57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6162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EC0D70-FD12-4BE6-33B4-BE9ACF9B28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3471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0180BA-9DEF-BF7A-D2B1-CEC28213BA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0146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83C755-4C46-30A6-FE7E-4FF3F028CD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143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3B0FA7A-95B7-95CA-D052-5F98A621B0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0848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7248072-A940-5E9E-DA51-8C05077FE0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6556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4AD601-20C4-AD0C-F7E8-E29ABED613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9980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569D876-CACB-4295-8EBD-A43BB052C8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4463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72D40A-EECE-D68A-1653-AFA6A4BE50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7053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F2F03D-E3DB-83EA-F52E-69FFAA0559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3723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41A0D5-F29B-F487-2122-CA323697E9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4786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66F498D-21C0-F166-7A38-A67CFA27FC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8146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9B2745-FFB9-2927-5481-98C76A7FF6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5975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DB582A-B867-0C95-07EA-F23BE188F7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7860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1E74636EE9BA4D8A501AE018B6174E" ma:contentTypeVersion="16" ma:contentTypeDescription="Create a new document." ma:contentTypeScope="" ma:versionID="d60c2d50019aae22064cb7b403df6785">
  <xsd:schema xmlns:xsd="http://www.w3.org/2001/XMLSchema" xmlns:xs="http://www.w3.org/2001/XMLSchema" xmlns:p="http://schemas.microsoft.com/office/2006/metadata/properties" xmlns:ns2="c2113744-2d3e-4f08-8056-0fbd05715904" xmlns:ns3="fca68284-c7c7-4aab-ac7a-12538e76a9ab" targetNamespace="http://schemas.microsoft.com/office/2006/metadata/properties" ma:root="true" ma:fieldsID="19f064a83e3d65b70a9d047e363dbb88" ns2:_="" ns3:_="">
    <xsd:import namespace="c2113744-2d3e-4f08-8056-0fbd05715904"/>
    <xsd:import namespace="fca68284-c7c7-4aab-ac7a-12538e76a9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113744-2d3e-4f08-8056-0fbd0571590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0afdb965-0faf-4418-af58-273494e974a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a68284-c7c7-4aab-ac7a-12538e76a9a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42a4f687-dfbc-44b9-9ce9-664c5c2c9093}" ma:internalName="TaxCatchAll" ma:showField="CatchAllData" ma:web="fca68284-c7c7-4aab-ac7a-12538e76a9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ca68284-c7c7-4aab-ac7a-12538e76a9ab" xsi:nil="true"/>
    <lcf76f155ced4ddcb4097134ff3c332f xmlns="c2113744-2d3e-4f08-8056-0fbd0571590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C7EF574-F234-4D73-9901-BCC9C1D8AB1C}"/>
</file>

<file path=customXml/itemProps2.xml><?xml version="1.0" encoding="utf-8"?>
<ds:datastoreItem xmlns:ds="http://schemas.openxmlformats.org/officeDocument/2006/customXml" ds:itemID="{711F7446-F520-4153-B172-C25626EE75F6}"/>
</file>

<file path=customXml/itemProps3.xml><?xml version="1.0" encoding="utf-8"?>
<ds:datastoreItem xmlns:ds="http://schemas.openxmlformats.org/officeDocument/2006/customXml" ds:itemID="{2587BA74-CFE3-459C-84A2-45F3DCE2AFEB}"/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0</Words>
  <Application>Microsoft Office PowerPoint</Application>
  <PresentationFormat>Widescreen</PresentationFormat>
  <Paragraphs>0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 Bueno</dc:creator>
  <cp:lastModifiedBy>Maria Bueno</cp:lastModifiedBy>
  <cp:revision>1</cp:revision>
  <dcterms:created xsi:type="dcterms:W3CDTF">2023-06-05T11:52:54Z</dcterms:created>
  <dcterms:modified xsi:type="dcterms:W3CDTF">2023-06-05T12:30:14Z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0x010100931E74636EE9BA4D8A501AE018B6174E</vt:lpwstr>
  </property>
</Properties>
</file>